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281"/>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597"/>
    <p:restoredTop sz="94720"/>
  </p:normalViewPr>
  <p:slideViewPr>
    <p:cSldViewPr snapToGrid="0" snapToObjects="1">
      <p:cViewPr varScale="1">
        <p:scale>
          <a:sx n="82" d="100"/>
          <a:sy n="82" d="100"/>
        </p:scale>
        <p:origin x="77" y="82"/>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12/17/2020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12/17/2020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8512"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8512"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a:solidFill>
                  <a:schemeClr val="bg2">
                    <a:lumMod val="75000"/>
                  </a:schemeClr>
                </a:solidFill>
                <a:latin typeface="Franklin Gothic Book" charset="0"/>
                <a:ea typeface="Franklin Gothic Book" charset="0"/>
                <a:cs typeface="Franklin Gothic Book" charset="0"/>
              </a:rPr>
              <a:t>©  2021 </a:t>
            </a:r>
            <a:r>
              <a:rPr lang="en-US" altLang="en-US" sz="1000" b="1" dirty="0">
                <a:solidFill>
                  <a:schemeClr val="bg2">
                    <a:lumMod val="75000"/>
                  </a:schemeClr>
                </a:solidFill>
                <a:latin typeface="Franklin Gothic Book" charset="0"/>
                <a:ea typeface="Franklin Gothic Book" charset="0"/>
                <a:cs typeface="Franklin Gothic Book" charset="0"/>
              </a:rPr>
              <a:t>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12/17/2020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1C6281"/>
                </a:solidFill>
                <a:latin typeface="Franklin Gothic Medium" charset="0"/>
                <a:ea typeface="Franklin Gothic Medium" charset="0"/>
                <a:cs typeface="Franklin Gothic Medium" charset="0"/>
              </a:rPr>
              <a:t>YOUR TITLE</a:t>
            </a:r>
            <a:br>
              <a:rPr lang="en-US" dirty="0">
                <a:solidFill>
                  <a:srgbClr val="1C6281"/>
                </a:solidFill>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Leigh Cunningham</cp:lastModifiedBy>
  <cp:revision>16</cp:revision>
  <dcterms:created xsi:type="dcterms:W3CDTF">2016-11-04T17:36:29Z</dcterms:created>
  <dcterms:modified xsi:type="dcterms:W3CDTF">2020-12-17T17:59:25Z</dcterms:modified>
</cp:coreProperties>
</file>